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0" r:id="rId2"/>
    <p:sldId id="259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18FDD"/>
    <a:srgbClr val="D1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80" y="-32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BC7AC-0B6C-47AB-8283-3661DE8CE126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1FC36-BDD6-4035-B76A-A71849DD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2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1FC36-BDD6-4035-B76A-A71849DD4C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7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0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3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6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5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8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7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0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6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E1F5-3734-7E4D-8ECE-B90C4080DF74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0498.jpg"/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5" b="1548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entagon 5"/>
          <p:cNvSpPr/>
          <p:nvPr/>
        </p:nvSpPr>
        <p:spPr>
          <a:xfrm>
            <a:off x="340425" y="196411"/>
            <a:ext cx="5211113" cy="536855"/>
          </a:xfrm>
          <a:prstGeom prst="homePlate">
            <a:avLst/>
          </a:prstGeom>
          <a:solidFill>
            <a:srgbClr val="518F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   A problem; a solution: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40425" y="759454"/>
            <a:ext cx="464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18FDD"/>
                </a:solidFill>
              </a:rPr>
              <a:t>Press. No complications; fast, easy.</a:t>
            </a:r>
          </a:p>
          <a:p>
            <a:r>
              <a:rPr lang="en-US" dirty="0" smtClean="0">
                <a:solidFill>
                  <a:srgbClr val="518FDD"/>
                </a:solidFill>
              </a:rPr>
              <a:t>No downloads, just birds.</a:t>
            </a:r>
          </a:p>
          <a:p>
            <a:r>
              <a:rPr lang="en-US" dirty="0" smtClean="0">
                <a:solidFill>
                  <a:srgbClr val="518FDD"/>
                </a:solidFill>
              </a:rPr>
              <a:t>Similarities; for identification on the fly.</a:t>
            </a:r>
            <a:endParaRPr lang="en-US" dirty="0">
              <a:solidFill>
                <a:srgbClr val="518FDD"/>
              </a:solidFill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340425" y="1846259"/>
            <a:ext cx="5211113" cy="563043"/>
          </a:xfrm>
          <a:prstGeom prst="homePlat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n w="3175" cmpd="sng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2000" dirty="0" smtClean="0">
                <a:ln w="3175" cmpd="sng">
                  <a:noFill/>
                </a:ln>
                <a:solidFill>
                  <a:schemeClr val="tx1"/>
                </a:solidFill>
                <a:effectLst/>
              </a:rPr>
              <a:t>  Tools, and we don’t mean binoculars.</a:t>
            </a:r>
            <a:endParaRPr lang="en-US" sz="2000" dirty="0">
              <a:ln w="3175" cmpd="sng"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4568" y="2744963"/>
            <a:ext cx="521111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err="1" smtClean="0">
                <a:solidFill>
                  <a:srgbClr val="000000"/>
                </a:solidFill>
              </a:rPr>
              <a:t>Trello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n-US" dirty="0">
                <a:solidFill>
                  <a:srgbClr val="000000"/>
                </a:solidFill>
              </a:rPr>
              <a:t> To keep our ducks in a row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Github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So our flock can meet.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Slack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To sing to one another.</a:t>
            </a:r>
          </a:p>
          <a:p>
            <a:r>
              <a:rPr lang="en-US" dirty="0">
                <a:solidFill>
                  <a:srgbClr val="000000"/>
                </a:solidFill>
              </a:rPr>
              <a:t>Digital Ocean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n-US" dirty="0">
                <a:solidFill>
                  <a:srgbClr val="000000"/>
                </a:solidFill>
              </a:rPr>
              <a:t> Because the sky isn’t always blue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Chevron 1"/>
          <p:cNvSpPr/>
          <p:nvPr/>
        </p:nvSpPr>
        <p:spPr>
          <a:xfrm>
            <a:off x="449538" y="4331769"/>
            <a:ext cx="2912225" cy="335041"/>
          </a:xfrm>
          <a:prstGeom prst="chevron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Development</a:t>
            </a:r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49538" y="2677235"/>
            <a:ext cx="2912225" cy="335041"/>
          </a:xfrm>
          <a:prstGeom prst="chevron">
            <a:avLst/>
          </a:prstGeom>
          <a:solidFill>
            <a:schemeClr val="accent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Management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8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s://static.pexels.com/photos/141741/pexels-photo-14174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7" t="9889" r="46399"/>
          <a:stretch/>
        </p:blipFill>
        <p:spPr bwMode="auto">
          <a:xfrm>
            <a:off x="-934775" y="-632860"/>
            <a:ext cx="5776686" cy="86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7537"/>
            <a:ext cx="4667359" cy="6858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https://static.pexels.com/photos/162943/aviary-pigeons-birds-feather-162943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r="32411" b="16308"/>
          <a:stretch/>
        </p:blipFill>
        <p:spPr bwMode="auto">
          <a:xfrm>
            <a:off x="4657899" y="-55155"/>
            <a:ext cx="5143500" cy="836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57899" y="7537"/>
            <a:ext cx="461020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7715" y="4219294"/>
            <a:ext cx="1607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6356" y="1069049"/>
            <a:ext cx="1176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MYSQL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39" y="389965"/>
            <a:ext cx="307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Behind the Website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0499" y="383671"/>
            <a:ext cx="3388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</a:rPr>
              <a:t>Behind the Database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6356" y="4432799"/>
            <a:ext cx="671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PHP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260" y="3372250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HTML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89128" y="3708502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9128" y="3984274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95000" y="415896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95000" y="443473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1974" y="3752229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380456" y="1483359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80456" y="1759131"/>
            <a:ext cx="401294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260" y="1030542"/>
            <a:ext cx="396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LANDING PAGE | GITHUB PAGES</a:t>
            </a: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1591" y="1503347"/>
            <a:ext cx="15961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3741" y="1980693"/>
            <a:ext cx="1999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SUBMISSIONS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8068" y="2500614"/>
            <a:ext cx="21023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DISPLAY PAGE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1750" y="1538801"/>
            <a:ext cx="2074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FILTER OPTIONS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180964" y="1959363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80964" y="2235135"/>
            <a:ext cx="401294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82258" y="2050469"/>
            <a:ext cx="19949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SIZE SELECTION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63231" y="2464984"/>
            <a:ext cx="2314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COLOR SELECTION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9966" y="2925422"/>
            <a:ext cx="2542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NOTABLE FEATURES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180964" y="2369056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80964" y="2644828"/>
            <a:ext cx="401294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180964" y="2834316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80964" y="3110088"/>
            <a:ext cx="401294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17807" y="1472105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17807" y="1747877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7807" y="1959363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7807" y="2235135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17807" y="2424208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7807" y="2699980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20627" y="4917766"/>
            <a:ext cx="2749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APACHE HTTP SERVER</a:t>
            </a:r>
            <a:endParaRPr lang="en-US" sz="2200" b="1" dirty="0">
              <a:solidFill>
                <a:srgbClr val="00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372164" y="3309442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72164" y="3585214"/>
            <a:ext cx="40129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73458" y="3364884"/>
            <a:ext cx="232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SIMILARITY INDEX</a:t>
            </a:r>
            <a:endParaRPr lang="en-US" sz="2200" b="1" dirty="0">
              <a:solidFill>
                <a:srgbClr val="00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5370124" y="3774701"/>
            <a:ext cx="0" cy="27577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70124" y="4050473"/>
            <a:ext cx="401294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71418" y="3830143"/>
            <a:ext cx="28122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</a:rPr>
              <a:t>DISPLAY INFOMATION</a:t>
            </a:r>
            <a:endParaRPr lang="en-US" sz="2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1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b="10929"/>
          <a:stretch/>
        </p:blipFill>
        <p:spPr>
          <a:xfrm>
            <a:off x="718457" y="-18256"/>
            <a:ext cx="7405245" cy="31678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1998" t="40712" r="13031" b="39174"/>
          <a:stretch/>
        </p:blipFill>
        <p:spPr>
          <a:xfrm>
            <a:off x="540765" y="4659046"/>
            <a:ext cx="8229601" cy="922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1998" t="4974" r="18783" b="71090"/>
          <a:stretch/>
        </p:blipFill>
        <p:spPr>
          <a:xfrm>
            <a:off x="718457" y="3642361"/>
            <a:ext cx="7598230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11998" t="72788" r="13031" b="-1712"/>
          <a:stretch/>
        </p:blipFill>
        <p:spPr>
          <a:xfrm>
            <a:off x="571326" y="5570346"/>
            <a:ext cx="8229601" cy="1325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436" t="6364" r="1331" b="9719"/>
          <a:stretch/>
        </p:blipFill>
        <p:spPr>
          <a:xfrm>
            <a:off x="3191607" y="3325224"/>
            <a:ext cx="3092006" cy="2538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36" y="2482814"/>
            <a:ext cx="2129584" cy="20597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l="25686" t="17679" r="30143" b="15962"/>
          <a:stretch/>
        </p:blipFill>
        <p:spPr>
          <a:xfrm>
            <a:off x="6545620" y="4543183"/>
            <a:ext cx="2118333" cy="3363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496" y="4865394"/>
            <a:ext cx="2085497" cy="1246212"/>
          </a:xfrm>
          <a:prstGeom prst="rect">
            <a:avLst/>
          </a:prstGeom>
        </p:spPr>
      </p:pic>
      <p:pic>
        <p:nvPicPr>
          <p:cNvPr id="2050" name="Picture 2" descr="Image result for iphone 6 black empt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067" y="1760030"/>
            <a:ext cx="2422921" cy="50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61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115</Words>
  <Application>Microsoft Macintosh PowerPoint</Application>
  <PresentationFormat>On-screen Show (4:3)</PresentationFormat>
  <Paragraphs>31</Paragraphs>
  <Slides>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Hauger</dc:creator>
  <cp:lastModifiedBy>Anthony Hauger</cp:lastModifiedBy>
  <cp:revision>48</cp:revision>
  <dcterms:created xsi:type="dcterms:W3CDTF">2016-11-29T01:53:28Z</dcterms:created>
  <dcterms:modified xsi:type="dcterms:W3CDTF">2016-12-02T22:38:16Z</dcterms:modified>
</cp:coreProperties>
</file>